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86120-A24B-4EBC-85B1-EFC2DBE05CFB}" type="datetimeFigureOut">
              <a:rPr lang="th-TH" smtClean="0"/>
              <a:pPr/>
              <a:t>27/03/60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3D49-E645-4812-B210-7D9A22FFA17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86120-A24B-4EBC-85B1-EFC2DBE05CFB}" type="datetimeFigureOut">
              <a:rPr lang="th-TH" smtClean="0"/>
              <a:pPr/>
              <a:t>27/03/60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3D49-E645-4812-B210-7D9A22FFA17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86120-A24B-4EBC-85B1-EFC2DBE05CFB}" type="datetimeFigureOut">
              <a:rPr lang="th-TH" smtClean="0"/>
              <a:pPr/>
              <a:t>27/03/60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3D49-E645-4812-B210-7D9A22FFA17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86120-A24B-4EBC-85B1-EFC2DBE05CFB}" type="datetimeFigureOut">
              <a:rPr lang="th-TH" smtClean="0"/>
              <a:pPr/>
              <a:t>27/03/60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3D49-E645-4812-B210-7D9A22FFA17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86120-A24B-4EBC-85B1-EFC2DBE05CFB}" type="datetimeFigureOut">
              <a:rPr lang="th-TH" smtClean="0"/>
              <a:pPr/>
              <a:t>27/03/60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3D49-E645-4812-B210-7D9A22FFA17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86120-A24B-4EBC-85B1-EFC2DBE05CFB}" type="datetimeFigureOut">
              <a:rPr lang="th-TH" smtClean="0"/>
              <a:pPr/>
              <a:t>27/03/60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3D49-E645-4812-B210-7D9A22FFA17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86120-A24B-4EBC-85B1-EFC2DBE05CFB}" type="datetimeFigureOut">
              <a:rPr lang="th-TH" smtClean="0"/>
              <a:pPr/>
              <a:t>27/03/60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3D49-E645-4812-B210-7D9A22FFA17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86120-A24B-4EBC-85B1-EFC2DBE05CFB}" type="datetimeFigureOut">
              <a:rPr lang="th-TH" smtClean="0"/>
              <a:pPr/>
              <a:t>27/03/60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3D49-E645-4812-B210-7D9A22FFA17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86120-A24B-4EBC-85B1-EFC2DBE05CFB}" type="datetimeFigureOut">
              <a:rPr lang="th-TH" smtClean="0"/>
              <a:pPr/>
              <a:t>27/03/60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3D49-E645-4812-B210-7D9A22FFA17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86120-A24B-4EBC-85B1-EFC2DBE05CFB}" type="datetimeFigureOut">
              <a:rPr lang="th-TH" smtClean="0"/>
              <a:pPr/>
              <a:t>27/03/60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3D49-E645-4812-B210-7D9A22FFA17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86120-A24B-4EBC-85B1-EFC2DBE05CFB}" type="datetimeFigureOut">
              <a:rPr lang="th-TH" smtClean="0"/>
              <a:pPr/>
              <a:t>27/03/60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3D49-E645-4812-B210-7D9A22FFA17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86120-A24B-4EBC-85B1-EFC2DBE05CFB}" type="datetimeFigureOut">
              <a:rPr lang="th-TH" smtClean="0"/>
              <a:pPr/>
              <a:t>27/03/60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13D49-E645-4812-B210-7D9A22FFA175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1</cp:revision>
  <dcterms:created xsi:type="dcterms:W3CDTF">2017-03-27T11:31:37Z</dcterms:created>
  <dcterms:modified xsi:type="dcterms:W3CDTF">2017-03-27T11:48:47Z</dcterms:modified>
</cp:coreProperties>
</file>